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F2A7-ED0D-429D-93D2-9E07CFE42E4E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2C67-C7E3-4E57-A78D-64B10E7B5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4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5F2A7-ED0D-429D-93D2-9E07CFE42E4E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B2C67-C7E3-4E57-A78D-64B10E7B5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8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ThingWorx Composer</a:t>
            </a:r>
            <a:br>
              <a:rPr lang="en-US"/>
            </a:br>
            <a:br>
              <a:rPr lang="en-US" sz="2000"/>
            </a:br>
            <a:r>
              <a:rPr lang="en-US" altLang="ko-KR" sz="4000" i="1">
                <a:solidFill>
                  <a:srgbClr val="00B0F0"/>
                </a:solidFill>
              </a:rPr>
              <a:t>a web-based modeling &amp; development environment</a:t>
            </a:r>
            <a:endParaRPr lang="en-US" sz="4400" i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4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3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new Thing Template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7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Building Steps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0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of Device Source Code (EMS)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0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Thing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5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Data between a model Thing and real Thing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9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Base Types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Data with a Thing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3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Window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 Shape—Properties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7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 Template—Properties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 Template—Properties—Alert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0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Stream (for sensor data streaming)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02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Stream—Properties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9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Stream—Events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1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Thing—General Information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GUI Composer</a:t>
            </a:r>
            <a:r>
              <a:rPr lang="ko-KR" altLang="en-US"/>
              <a:t> 구성 요소들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Thing—Properties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9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Thing—Events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0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Thing—Subscriptions for events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Notifier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04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MailServer—Services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7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Mashup (Web Interface) Builder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Interface (deployed)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82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Widgets for Building Mashups</a:t>
            </a:r>
            <a:r>
              <a:rPr lang="en-US" sz="2400"/>
              <a:t> (1/4)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Widgets for Building Mashups</a:t>
            </a:r>
            <a:r>
              <a:rPr lang="en-US" sz="2400"/>
              <a:t> (2/4)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3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00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Widgets for Building Mashups</a:t>
            </a:r>
            <a:r>
              <a:rPr lang="en-US" sz="2400"/>
              <a:t> (3/4)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09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Widgets for Building Mashups</a:t>
            </a:r>
            <a:r>
              <a:rPr lang="en-US" sz="2400"/>
              <a:t> (4/4)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9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Configurable Properties of Google Map Widget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Configurable Properties of Gauge Widget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1/3)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2/3)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1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3/3)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5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4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Custom</PresentationFormat>
  <Paragraphs>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Office Theme</vt:lpstr>
      <vt:lpstr>ThingWorx Composer  a web-based modeling &amp; development environment</vt:lpstr>
      <vt:lpstr>PowerPoint Presentation</vt:lpstr>
      <vt:lpstr>GUI Composer 구성 요소들 </vt:lpstr>
      <vt:lpstr>Terms</vt:lpstr>
      <vt:lpstr>Base Thing Templates (page 1/3)</vt:lpstr>
      <vt:lpstr>Base Thing Templates (page 2/3)</vt:lpstr>
      <vt:lpstr>Base Thing Templates (page 3/3)</vt:lpstr>
      <vt:lpstr>Terms</vt:lpstr>
      <vt:lpstr>Terms</vt:lpstr>
      <vt:lpstr>Terms</vt:lpstr>
      <vt:lpstr>Terms</vt:lpstr>
      <vt:lpstr>Creating a new Thing Template</vt:lpstr>
      <vt:lpstr>Additional Terms</vt:lpstr>
      <vt:lpstr>Project Building Steps</vt:lpstr>
      <vt:lpstr>Part of Device Source Code (EMS)</vt:lpstr>
      <vt:lpstr>Creating a Thing</vt:lpstr>
      <vt:lpstr>Binding Data between a model Thing and real Thing</vt:lpstr>
      <vt:lpstr>Property Base Types</vt:lpstr>
      <vt:lpstr>Binding Data with a Thing</vt:lpstr>
      <vt:lpstr>Monitoring Window</vt:lpstr>
      <vt:lpstr>Thing Shape—Properties</vt:lpstr>
      <vt:lpstr>Thing Template—Properties</vt:lpstr>
      <vt:lpstr>Thing Template—Properties—Alert </vt:lpstr>
      <vt:lpstr>Value Stream (for sensor data streaming)</vt:lpstr>
      <vt:lpstr>Value Stream—Properties</vt:lpstr>
      <vt:lpstr>PowerPoint Presentation</vt:lpstr>
      <vt:lpstr>PowerPoint Presentation</vt:lpstr>
      <vt:lpstr>Value Stream—Events</vt:lpstr>
      <vt:lpstr>Thing—General Information</vt:lpstr>
      <vt:lpstr>Thing—Properties</vt:lpstr>
      <vt:lpstr>Thing—Services</vt:lpstr>
      <vt:lpstr>Thing—Events</vt:lpstr>
      <vt:lpstr>Thing—Subscriptions for events</vt:lpstr>
      <vt:lpstr>Event Notifier</vt:lpstr>
      <vt:lpstr>MailServer—Services</vt:lpstr>
      <vt:lpstr>Mashup (Web Interface) Builder </vt:lpstr>
      <vt:lpstr>Web Interface (deployed)</vt:lpstr>
      <vt:lpstr>Various Widgets for Building Mashups (1/4) </vt:lpstr>
      <vt:lpstr>Various Widgets for Building Mashups (2/4) </vt:lpstr>
      <vt:lpstr>Various Widgets for Building Mashups (3/4) </vt:lpstr>
      <vt:lpstr>Various Widgets for Building Mashups (4/4) </vt:lpstr>
      <vt:lpstr>Configurable Properties of Google Map Widget</vt:lpstr>
      <vt:lpstr>Configurable Properties of Gauge Widget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ThingWorx Composer  a web-based modeling &amp; development environment</dc:title>
  <dc:creator>John Lee</dc:creator>
  <cp:lastModifiedBy>John Lee</cp:lastModifiedBy>
  <cp:revision>1</cp:revision>
  <dcterms:created xsi:type="dcterms:W3CDTF">2017-05-29T06:07:44Z</dcterms:created>
  <dcterms:modified xsi:type="dcterms:W3CDTF">2017-05-29T06:07:45Z</dcterms:modified>
</cp:coreProperties>
</file>